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470" r:id="rId3"/>
    <p:sldId id="469" r:id="rId4"/>
    <p:sldId id="423" r:id="rId5"/>
    <p:sldId id="421" r:id="rId6"/>
    <p:sldId id="422" r:id="rId7"/>
    <p:sldId id="424" r:id="rId8"/>
    <p:sldId id="425" r:id="rId9"/>
    <p:sldId id="426" r:id="rId10"/>
    <p:sldId id="427" r:id="rId11"/>
    <p:sldId id="428" r:id="rId12"/>
    <p:sldId id="475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71" r:id="rId53"/>
    <p:sldId id="472" r:id="rId54"/>
    <p:sldId id="473" r:id="rId55"/>
    <p:sldId id="476" r:id="rId56"/>
    <p:sldId id="474" r:id="rId57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4380439"/>
            <a:ext cx="5553075" cy="3076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1209760"/>
            <a:ext cx="5572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78624" y="152293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Configure seu nome 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email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6" y="2398712"/>
            <a:ext cx="6475412" cy="358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442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local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24" y="1655762"/>
            <a:ext cx="5514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61" y="2751137"/>
            <a:ext cx="6297614" cy="34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474846" y="6320739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48" y="2698749"/>
            <a:ext cx="5524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3" y="2252093"/>
            <a:ext cx="7038868" cy="38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35788" y="1613174"/>
            <a:ext cx="28503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Apresentação</a:t>
            </a:r>
          </a:p>
        </p:txBody>
      </p:sp>
      <p:grpSp>
        <p:nvGrpSpPr>
          <p:cNvPr id="3" name="Grupo 24"/>
          <p:cNvGrpSpPr/>
          <p:nvPr/>
        </p:nvGrpSpPr>
        <p:grpSpPr>
          <a:xfrm>
            <a:off x="535788" y="2637776"/>
            <a:ext cx="8379614" cy="2062812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19 anos;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Graduação em Ciência da Computação em andamento;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Atuo na áre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de desenvolvimento há 8 meses;</a:t>
              </a: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836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1" y="4234143"/>
            <a:ext cx="5284786" cy="29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4105307"/>
            <a:ext cx="55245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5361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 local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081779"/>
            <a:ext cx="5524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8239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65349"/>
            <a:ext cx="6007101" cy="32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17" y="2805043"/>
            <a:ext cx="6458842" cy="2595631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99" y="1857187"/>
            <a:ext cx="4756204" cy="26405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49539"/>
            <a:ext cx="4824919" cy="26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8" y="2398714"/>
            <a:ext cx="4536276" cy="2275226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126469" y="590969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58" y="2258105"/>
            <a:ext cx="4694041" cy="2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2160587"/>
            <a:ext cx="4501145" cy="28114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27" y="2160587"/>
            <a:ext cx="4928679" cy="29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24"/>
          <p:cNvGrpSpPr/>
          <p:nvPr/>
        </p:nvGrpSpPr>
        <p:grpSpPr>
          <a:xfrm>
            <a:off x="1207299" y="2794939"/>
            <a:ext cx="8379614" cy="2062812"/>
            <a:chOff x="400308" y="1611834"/>
            <a:chExt cx="3992030" cy="2262980"/>
          </a:xfrm>
        </p:grpSpPr>
        <p:sp>
          <p:nvSpPr>
            <p:cNvPr id="3" name="Retângulo 2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4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Apresentar o conceito de versionamento de código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Apresentar diferenças entre modelo centralizado </a:t>
              </a:r>
              <a:r>
                <a:rPr lang="pt-BR" sz="163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 distribuído</a:t>
              </a: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Demonstrar o uso do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 como ferramenta de versionamento;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Mostrar como utilizar 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 processo de desenvolvimento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207300" y="2484545"/>
            <a:ext cx="190327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1929923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0" y="2251074"/>
            <a:ext cx="5514975" cy="3038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1955004"/>
            <a:ext cx="4382717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6" y="2264212"/>
            <a:ext cx="4912132" cy="30364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58" y="2405280"/>
            <a:ext cx="4992192" cy="2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2393950"/>
            <a:ext cx="6816725" cy="37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12" y="2322513"/>
            <a:ext cx="6843058" cy="37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6503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1" y="2327274"/>
            <a:ext cx="6945313" cy="38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linha independente de desenvolvimento;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Ela funciona como um ponteiro que aponta para o último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que foi feito.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--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decorate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22" y="2193925"/>
            <a:ext cx="5524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0" y="3284191"/>
            <a:ext cx="6200645" cy="17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127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23598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Criando uma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cria 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Podemos criar também com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–b &lt;nome&gt;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possui um ponteiro chamado HEAD que nos indica em qual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estamos trabalhando.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útil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-v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70112"/>
            <a:ext cx="5761037" cy="31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79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27" y="2273509"/>
            <a:ext cx="6200645" cy="325078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10279767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Alternando entre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alterna entre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265362"/>
            <a:ext cx="5514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44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2" y="2530498"/>
            <a:ext cx="6236487" cy="31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9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54" y="1678662"/>
            <a:ext cx="6518495" cy="366486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192887" y="1238807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Commitando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coisas em outra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e faça alterações no arquivo estilo.css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fundo’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767764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5" y="2684875"/>
            <a:ext cx="6200645" cy="3028125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401981621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Voltando para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master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e faça alterações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5" y="1992987"/>
            <a:ext cx="5832359" cy="327910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faça alterações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Titulo’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1701891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2203562"/>
            <a:ext cx="5591333" cy="370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6" y="2203562"/>
            <a:ext cx="645154" cy="37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497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merge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255837"/>
            <a:ext cx="55054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469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2" y="2537546"/>
            <a:ext cx="6200645" cy="3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00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rebase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2246312"/>
            <a:ext cx="55054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41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7" y="2617881"/>
            <a:ext cx="6200645" cy="233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275431777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Enviando para o repositório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enviar as alterações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disponibilizar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para outras pessoas, alterne para ela e execute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357778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Lidando com conflitos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 duas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mude a mesma linha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executar agora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merge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952265"/>
            <a:ext cx="7121525" cy="40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236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arquivo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78711"/>
            <a:ext cx="7693025" cy="4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65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75" y="2092998"/>
            <a:ext cx="7916176" cy="4450676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Resolvendo o conflito</a:t>
            </a:r>
          </a:p>
        </p:txBody>
      </p:sp>
    </p:spTree>
    <p:extLst>
      <p:ext uri="{BB962C8B-B14F-4D97-AF65-F5344CB8AC3E}">
        <p14:creationId xmlns:p14="http://schemas.microsoft.com/office/powerpoint/2010/main" val="413372951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Conservando mudanças com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stash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49" y="2155824"/>
            <a:ext cx="6499105" cy="3573463"/>
          </a:xfrm>
          <a:prstGeom prst="rect">
            <a:avLst/>
          </a:prstGeom>
        </p:spPr>
      </p:pic>
      <p:sp>
        <p:nvSpPr>
          <p:cNvPr id="4" name="Subtítulo 5"/>
          <p:cNvSpPr txBox="1">
            <a:spLocks/>
          </p:cNvSpPr>
          <p:nvPr/>
        </p:nvSpPr>
        <p:spPr bwMode="auto">
          <a:xfrm>
            <a:off x="1430395" y="603079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guardar alterações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apply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trazer elas de volta</a:t>
            </a:r>
          </a:p>
        </p:txBody>
      </p:sp>
    </p:spTree>
    <p:extLst>
      <p:ext uri="{BB962C8B-B14F-4D97-AF65-F5344CB8AC3E}">
        <p14:creationId xmlns:p14="http://schemas.microsoft.com/office/powerpoint/2010/main" val="182270393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443626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Utilizando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SourceTree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como ferramenta gráfica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21599"/>
            <a:ext cx="7107237" cy="3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22630</TotalTime>
  <Words>1001</Words>
  <Application>Microsoft Office PowerPoint</Application>
  <PresentationFormat>Personalizar</PresentationFormat>
  <Paragraphs>132</Paragraphs>
  <Slides>56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4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 dos Santos Silva</cp:lastModifiedBy>
  <cp:revision>966</cp:revision>
  <dcterms:modified xsi:type="dcterms:W3CDTF">2017-01-12T16:10:44Z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